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71" r:id="rId7"/>
    <p:sldId id="263" r:id="rId8"/>
    <p:sldId id="266" r:id="rId9"/>
    <p:sldId id="261" r:id="rId10"/>
    <p:sldId id="270" r:id="rId11"/>
    <p:sldId id="264" r:id="rId12"/>
    <p:sldId id="265" r:id="rId13"/>
    <p:sldId id="275" r:id="rId14"/>
    <p:sldId id="273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HCEINy+VRgiFzfIkLdDU0g==" hashData="GYLU3YthJ/V0UkdP8i9QeoQtg6k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D1F1"/>
    <a:srgbClr val="A39F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176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505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9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5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69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2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8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29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475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6118C-3E57-7941-AD0C-76E36AF81614}" type="datetimeFigureOut">
              <a:rPr lang="en-US" smtClean="0"/>
              <a:t>18/11/13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EC9A9-049C-3941-9A8C-941749D16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9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omainsearch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hyperlink" Target="http://www.dogpile.com" TargetMode="External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zuula.com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rchive.org/" TargetMode="External"/><Relationship Id="rId3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hyperlink" Target="http://www.khanacademy.org" TargetMode="External"/><Relationship Id="rId5" Type="http://schemas.openxmlformats.org/officeDocument/2006/relationships/image" Target="../media/image21.png"/><Relationship Id="rId6" Type="http://schemas.openxmlformats.org/officeDocument/2006/relationships/hyperlink" Target="http://www.scribd.com" TargetMode="External"/><Relationship Id="rId7" Type="http://schemas.openxmlformats.org/officeDocument/2006/relationships/image" Target="../media/image22.png"/><Relationship Id="rId8" Type="http://schemas.openxmlformats.org/officeDocument/2006/relationships/hyperlink" Target="http://www.ted.com/talks" TargetMode="External"/><Relationship Id="rId9" Type="http://schemas.openxmlformats.org/officeDocument/2006/relationships/image" Target="../media/image23.png"/><Relationship Id="rId10" Type="http://schemas.openxmlformats.org/officeDocument/2006/relationships/hyperlink" Target="http://www.wolframalpha.com" TargetMode="External"/><Relationship Id="rId11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uropeana.eu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earch.creativecommons.org/" TargetMode="External"/><Relationship Id="rId3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gif"/><Relationship Id="rId8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Relationship Id="rId3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397" y="1388128"/>
            <a:ext cx="8287072" cy="3082150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+mn-lt"/>
                <a:cs typeface="Andale Mono"/>
              </a:rPr>
              <a:t>Research in the Digital Age</a:t>
            </a:r>
            <a:r>
              <a:rPr lang="en-US" dirty="0" smtClean="0">
                <a:latin typeface="+mn-lt"/>
                <a:cs typeface="Andale Mono"/>
              </a:rPr>
              <a:t/>
            </a:r>
            <a:br>
              <a:rPr lang="en-US" dirty="0" smtClean="0">
                <a:latin typeface="+mn-lt"/>
                <a:cs typeface="Andale Mono"/>
              </a:rPr>
            </a:br>
            <a:r>
              <a:rPr lang="en-US" dirty="0" smtClean="0">
                <a:latin typeface="+mn-lt"/>
                <a:cs typeface="Andale Mono"/>
              </a:rPr>
              <a:t/>
            </a:r>
            <a:br>
              <a:rPr lang="en-US" dirty="0" smtClean="0">
                <a:latin typeface="+mn-lt"/>
                <a:cs typeface="Andale Mono"/>
              </a:rPr>
            </a:br>
            <a:r>
              <a:rPr lang="en-US" sz="3600" dirty="0" smtClean="0">
                <a:latin typeface="+mn-lt"/>
                <a:cs typeface="Andale Mono"/>
              </a:rPr>
              <a:t>The Best of the Web and How to Find it</a:t>
            </a:r>
            <a:endParaRPr lang="en-US" sz="3600" dirty="0">
              <a:latin typeface="+mn-lt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3024150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phrase searching</a:t>
            </a:r>
          </a:p>
          <a:p>
            <a:pPr marL="0" indent="0" algn="ctr">
              <a:buNone/>
            </a:pPr>
            <a:r>
              <a:rPr lang="en-US" dirty="0" smtClean="0"/>
              <a:t>“   ...............   “ </a:t>
            </a:r>
            <a:endParaRPr lang="en-US" dirty="0"/>
          </a:p>
        </p:txBody>
      </p:sp>
      <p:pic>
        <p:nvPicPr>
          <p:cNvPr id="4" name="Picture 3" descr="Goog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455" y="550753"/>
            <a:ext cx="5063735" cy="174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969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417638"/>
            <a:ext cx="8229600" cy="1143000"/>
          </a:xfrm>
        </p:spPr>
        <p:txBody>
          <a:bodyPr/>
          <a:lstStyle/>
          <a:p>
            <a:r>
              <a:rPr lang="en-US" dirty="0" smtClean="0"/>
              <a:t>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site:edu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s</a:t>
            </a:r>
            <a:r>
              <a:rPr lang="en-US" dirty="0" smtClean="0"/>
              <a:t>ite: </a:t>
            </a:r>
            <a:r>
              <a:rPr lang="en-US" dirty="0" err="1" smtClean="0"/>
              <a:t>sch.uk</a:t>
            </a: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site:ac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site:nytimes</a:t>
            </a:r>
            <a:endParaRPr lang="en-US" dirty="0" smtClean="0"/>
          </a:p>
          <a:p>
            <a:pPr marL="0" indent="0" algn="ctr">
              <a:buNone/>
            </a:pPr>
            <a:r>
              <a:rPr lang="en-US" sz="2400" dirty="0">
                <a:hlinkClick r:id="rId2"/>
              </a:rPr>
              <a:t>http://</a:t>
            </a:r>
            <a:r>
              <a:rPr lang="en-US" sz="2400" dirty="0" err="1">
                <a:hlinkClick r:id="rId2"/>
              </a:rPr>
              <a:t>www.domainsearch.com</a:t>
            </a:r>
            <a:endParaRPr lang="en-US" sz="2400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443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075" y="1417638"/>
            <a:ext cx="8229600" cy="1143000"/>
          </a:xfrm>
        </p:spPr>
        <p:txBody>
          <a:bodyPr/>
          <a:lstStyle/>
          <a:p>
            <a:r>
              <a:rPr lang="en-US" dirty="0" smtClean="0"/>
              <a:t>WILDCARD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800" dirty="0" smtClean="0"/>
              <a:t>*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364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075" y="1087728"/>
            <a:ext cx="8229600" cy="1143000"/>
          </a:xfrm>
        </p:spPr>
        <p:txBody>
          <a:bodyPr/>
          <a:lstStyle/>
          <a:p>
            <a:r>
              <a:rPr lang="en-US" dirty="0" smtClean="0"/>
              <a:t>LINK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8736" y="3249612"/>
            <a:ext cx="78169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/>
                <a:cs typeface="Calibri"/>
              </a:rPr>
              <a:t>The query</a:t>
            </a:r>
            <a:r>
              <a:rPr lang="en-US" sz="2400" b="1" dirty="0">
                <a:latin typeface="Calibri"/>
                <a:cs typeface="Calibri"/>
              </a:rPr>
              <a:t> </a:t>
            </a:r>
            <a:r>
              <a:rPr lang="en-US" sz="2400" b="1" dirty="0" err="1">
                <a:latin typeface="Calibri"/>
                <a:cs typeface="Calibri"/>
              </a:rPr>
              <a:t>link:</a:t>
            </a:r>
            <a:r>
              <a:rPr lang="en-US" sz="2400" b="1" i="1" dirty="0" err="1">
                <a:latin typeface="Calibri"/>
                <a:cs typeface="Calibri"/>
              </a:rPr>
              <a:t>URL</a:t>
            </a:r>
            <a:r>
              <a:rPr lang="en-US" sz="2400" b="1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shows pages that point to that </a:t>
            </a:r>
            <a:r>
              <a:rPr lang="en-US" sz="2400" i="1" dirty="0">
                <a:solidFill>
                  <a:srgbClr val="FF0000"/>
                </a:solidFill>
                <a:latin typeface="Calibri"/>
                <a:cs typeface="Calibri"/>
              </a:rPr>
              <a:t>URL</a:t>
            </a:r>
            <a:r>
              <a:rPr lang="en-US" sz="2400" dirty="0">
                <a:latin typeface="Calibri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808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09" y="623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SEARCH ENGINES</a:t>
            </a:r>
            <a:br>
              <a:rPr lang="en-US" dirty="0" smtClean="0"/>
            </a:br>
            <a:r>
              <a:rPr lang="en-US" dirty="0" smtClean="0"/>
              <a:t>Use more than one </a:t>
            </a:r>
            <a:br>
              <a:rPr lang="en-US" dirty="0" smtClean="0"/>
            </a:br>
            <a:r>
              <a:rPr lang="en-US" dirty="0" smtClean="0"/>
              <a:t>Use </a:t>
            </a:r>
            <a:r>
              <a:rPr lang="en-US" dirty="0" err="1" smtClean="0"/>
              <a:t>metasearch</a:t>
            </a:r>
            <a:r>
              <a:rPr lang="en-US" dirty="0" smtClean="0"/>
              <a:t> </a:t>
            </a:r>
            <a:r>
              <a:rPr lang="en-US" dirty="0" err="1" smtClean="0"/>
              <a:t>seach</a:t>
            </a:r>
            <a:r>
              <a:rPr lang="en-US" dirty="0" smtClean="0"/>
              <a:t> engines</a:t>
            </a:r>
            <a:endParaRPr lang="en-US" dirty="0"/>
          </a:p>
        </p:txBody>
      </p:sp>
      <p:pic>
        <p:nvPicPr>
          <p:cNvPr id="4" name="Content Placeholder 3" descr="Screen Shot 2013-04-22 at 8.56.27 AM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r="6070"/>
          <a:stretch>
            <a:fillRect/>
          </a:stretch>
        </p:blipFill>
        <p:spPr>
          <a:xfrm>
            <a:off x="457200" y="2063750"/>
            <a:ext cx="3951709" cy="2173288"/>
          </a:xfrm>
        </p:spPr>
      </p:pic>
      <p:pic>
        <p:nvPicPr>
          <p:cNvPr id="5" name="Picture 4" descr="Screen Shot 2013-04-22 at 8.59.57 AM.png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909" y="4237038"/>
            <a:ext cx="3970545" cy="155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029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FREE ONLINE RESOURCES</a:t>
            </a:r>
            <a:endParaRPr lang="en-US" dirty="0"/>
          </a:p>
        </p:txBody>
      </p:sp>
      <p:pic>
        <p:nvPicPr>
          <p:cNvPr id="7" name="Content Placeholder 4" descr="Screen Shot 2013-04-18 at 1.28.47 P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6055" b="-186055"/>
          <a:stretch>
            <a:fillRect/>
          </a:stretch>
        </p:blipFill>
        <p:spPr>
          <a:xfrm>
            <a:off x="687473" y="274638"/>
            <a:ext cx="8229600" cy="44071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41473" y="3899679"/>
            <a:ext cx="74405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A non</a:t>
            </a:r>
            <a:r>
              <a:rPr lang="en-US" sz="2800" dirty="0"/>
              <a:t>-profit digital library offering free universal access to books, movies &amp; music, as well as 292 billion archived web pages.</a:t>
            </a:r>
          </a:p>
        </p:txBody>
      </p:sp>
    </p:spTree>
    <p:extLst>
      <p:ext uri="{BB962C8B-B14F-4D97-AF65-F5344CB8AC3E}">
        <p14:creationId xmlns:p14="http://schemas.microsoft.com/office/powerpoint/2010/main" val="2052087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 descr="Screen Shot 2013-04-18 at 1.38.23 PM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1600200"/>
            <a:ext cx="2832100" cy="1701800"/>
          </a:xfrm>
          <a:prstGeom prst="rect">
            <a:avLst/>
          </a:prstGeom>
        </p:spPr>
      </p:pic>
      <p:pic>
        <p:nvPicPr>
          <p:cNvPr id="5" name="Picture 4" descr="Screen Shot 2013-04-18 at 1.40.59 PM.png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75" y="2398713"/>
            <a:ext cx="2743200" cy="495300"/>
          </a:xfrm>
          <a:prstGeom prst="rect">
            <a:avLst/>
          </a:prstGeom>
        </p:spPr>
      </p:pic>
      <p:pic>
        <p:nvPicPr>
          <p:cNvPr id="7" name="Picture 6" descr="Screen Shot 2013-04-18 at 1.43.59 PM.png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500" y="3159125"/>
            <a:ext cx="1524000" cy="520700"/>
          </a:xfrm>
          <a:prstGeom prst="rect">
            <a:avLst/>
          </a:prstGeom>
        </p:spPr>
      </p:pic>
      <p:pic>
        <p:nvPicPr>
          <p:cNvPr id="8" name="Picture 7" descr="Screen Shot 2013-04-18 at 1.46.07 PM.png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91" y="4835525"/>
            <a:ext cx="3848100" cy="102870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 descr="Screen Shot 2013-11-18 at 10.47.53 AM.png">
            <a:hlinkClick r:id="rId10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500" y="3907531"/>
            <a:ext cx="4800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0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AND SOUND</a:t>
            </a:r>
            <a:endParaRPr lang="en-US" dirty="0"/>
          </a:p>
        </p:txBody>
      </p:sp>
      <p:pic>
        <p:nvPicPr>
          <p:cNvPr id="7" name="Content Placeholder 6" descr="creative commons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050" b="-23050"/>
          <a:stretch>
            <a:fillRect/>
          </a:stretch>
        </p:blipFill>
        <p:spPr>
          <a:xfrm>
            <a:off x="1366682" y="1417638"/>
            <a:ext cx="6571117" cy="3613861"/>
          </a:xfrm>
        </p:spPr>
      </p:pic>
    </p:spTree>
    <p:extLst>
      <p:ext uri="{BB962C8B-B14F-4D97-AF65-F5344CB8AC3E}">
        <p14:creationId xmlns:p14="http://schemas.microsoft.com/office/powerpoint/2010/main" val="1359530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oques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38" y="1041972"/>
            <a:ext cx="1777601" cy="842021"/>
          </a:xfrm>
          <a:prstGeom prst="rect">
            <a:avLst/>
          </a:prstGeom>
        </p:spPr>
      </p:pic>
      <p:pic>
        <p:nvPicPr>
          <p:cNvPr id="5" name="Picture 4" descr="SIR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305" y="2552700"/>
            <a:ext cx="1261166" cy="644596"/>
          </a:xfrm>
          <a:prstGeom prst="rect">
            <a:avLst/>
          </a:prstGeom>
        </p:spPr>
      </p:pic>
      <p:pic>
        <p:nvPicPr>
          <p:cNvPr id="6" name="Picture 5" descr="Discovering Collecti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09" y="4670981"/>
            <a:ext cx="6223000" cy="571500"/>
          </a:xfrm>
          <a:prstGeom prst="rect">
            <a:avLst/>
          </a:prstGeom>
        </p:spPr>
      </p:pic>
      <p:pic>
        <p:nvPicPr>
          <p:cNvPr id="7" name="Picture 6" descr="Culturegram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017" y="1714682"/>
            <a:ext cx="4927671" cy="706054"/>
          </a:xfrm>
          <a:prstGeom prst="rect">
            <a:avLst/>
          </a:prstGeom>
        </p:spPr>
      </p:pic>
      <p:pic>
        <p:nvPicPr>
          <p:cNvPr id="8" name="Picture 7" descr="jstor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383" y="3197296"/>
            <a:ext cx="596900" cy="762000"/>
          </a:xfrm>
          <a:prstGeom prst="rect">
            <a:avLst/>
          </a:prstGeom>
        </p:spPr>
      </p:pic>
      <p:pic>
        <p:nvPicPr>
          <p:cNvPr id="9" name="Picture 8" descr="Teen Health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09" y="3429000"/>
            <a:ext cx="5207000" cy="685800"/>
          </a:xfrm>
          <a:prstGeom prst="rect">
            <a:avLst/>
          </a:prstGeom>
        </p:spPr>
      </p:pic>
      <p:pic>
        <p:nvPicPr>
          <p:cNvPr id="10" name="Picture 9" descr="Brainpop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383" y="533972"/>
            <a:ext cx="10160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529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oog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309" y="2276610"/>
            <a:ext cx="5063735" cy="174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34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nvisible_web_larg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7" b="18697"/>
          <a:stretch>
            <a:fillRect/>
          </a:stretch>
        </p:blipFill>
        <p:spPr>
          <a:xfrm>
            <a:off x="457200" y="1039353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2804023" y="257497"/>
            <a:ext cx="361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Invisible Web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959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ink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33" y="1189875"/>
            <a:ext cx="2438400" cy="3657600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101600">
              <a:schemeClr val="tx2">
                <a:alpha val="75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959995" y="5275341"/>
            <a:ext cx="1631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 CAN’T FIND IT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64353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list of related words  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wikipedia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 descr="Discovering Collec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768" y="2807207"/>
            <a:ext cx="6223000" cy="571500"/>
          </a:xfrm>
          <a:prstGeom prst="rect">
            <a:avLst/>
          </a:prstGeom>
        </p:spPr>
      </p:pic>
      <p:pic>
        <p:nvPicPr>
          <p:cNvPr id="5" name="Picture 4" descr="grolie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0" y="3705114"/>
            <a:ext cx="2794000" cy="914400"/>
          </a:xfrm>
          <a:prstGeom prst="rect">
            <a:avLst/>
          </a:prstGeom>
        </p:spPr>
      </p:pic>
      <p:pic>
        <p:nvPicPr>
          <p:cNvPr id="7" name="Picture 6" descr="Screen Shot 2013-04-18 at 1.22.1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925" y="4896536"/>
            <a:ext cx="3552825" cy="46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518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Webpath</a:t>
            </a:r>
            <a:r>
              <a:rPr lang="en-US" dirty="0" smtClean="0"/>
              <a:t> Express</a:t>
            </a:r>
            <a:endParaRPr lang="en-US" dirty="0"/>
          </a:p>
        </p:txBody>
      </p:sp>
      <p:pic>
        <p:nvPicPr>
          <p:cNvPr id="4" name="Content Placeholder 3" descr="Screen shot 2011-12-12 at 12.35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" r="86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1410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88539"/>
            <a:ext cx="8229600" cy="3537624"/>
          </a:xfrm>
        </p:spPr>
        <p:txBody>
          <a:bodyPr/>
          <a:lstStyle/>
          <a:p>
            <a:pPr algn="ctr"/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Overview</a:t>
            </a:r>
          </a:p>
          <a:p>
            <a:pPr marL="0" indent="0" algn="ctr">
              <a:buNone/>
            </a:pPr>
            <a:r>
              <a:rPr lang="en-US" dirty="0" smtClean="0"/>
              <a:t>Keywords</a:t>
            </a:r>
          </a:p>
          <a:p>
            <a:pPr marL="0" indent="0" algn="ctr">
              <a:buNone/>
            </a:pPr>
            <a:r>
              <a:rPr lang="en-US" dirty="0" smtClean="0"/>
              <a:t>links to origina</a:t>
            </a:r>
            <a:r>
              <a:rPr lang="en-US" dirty="0"/>
              <a:t>l</a:t>
            </a:r>
            <a:r>
              <a:rPr lang="en-US" dirty="0" smtClean="0"/>
              <a:t> sources</a:t>
            </a:r>
            <a:endParaRPr lang="en-US" dirty="0"/>
          </a:p>
        </p:txBody>
      </p:sp>
      <p:pic>
        <p:nvPicPr>
          <p:cNvPr id="4" name="Picture 3" descr="Screen Shot 2013-04-22 at 8.50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564" y="860172"/>
            <a:ext cx="2908300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89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nding Dulcine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43" y="532660"/>
            <a:ext cx="3788876" cy="2049329"/>
          </a:xfrm>
          <a:prstGeom prst="rect">
            <a:avLst/>
          </a:prstGeom>
        </p:spPr>
      </p:pic>
      <p:pic>
        <p:nvPicPr>
          <p:cNvPr id="5" name="Picture 4" descr="sweetsearc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830" y="3277910"/>
            <a:ext cx="2587949" cy="141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2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105</Words>
  <Application>Microsoft Macintosh PowerPoint</Application>
  <PresentationFormat>On-screen Show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Research in the Digital Age  The Best of the Web and How to Find it</vt:lpstr>
      <vt:lpstr>PowerPoint Presentation</vt:lpstr>
      <vt:lpstr>PowerPoint Presentation</vt:lpstr>
      <vt:lpstr>PowerPoint Presentation</vt:lpstr>
      <vt:lpstr>PowerPoint Presentation</vt:lpstr>
      <vt:lpstr>keywords</vt:lpstr>
      <vt:lpstr>Webpath Express</vt:lpstr>
      <vt:lpstr>PowerPoint Presentation</vt:lpstr>
      <vt:lpstr>PowerPoint Presentation</vt:lpstr>
      <vt:lpstr>PowerPoint Presentation</vt:lpstr>
      <vt:lpstr>DOMAIN</vt:lpstr>
      <vt:lpstr>WILDCARD</vt:lpstr>
      <vt:lpstr>LINK</vt:lpstr>
      <vt:lpstr>SEARCH ENGINES Use more than one  Use metasearch seach engines</vt:lpstr>
      <vt:lpstr>FREE ONLINE RESOURCES</vt:lpstr>
      <vt:lpstr>PowerPoint Presentation</vt:lpstr>
      <vt:lpstr>IMAGES AND SOUND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in the Digital Age  The Best of the Web and How to Find it</dc:title>
  <dc:creator>Nadine Rosevear</dc:creator>
  <cp:lastModifiedBy>Nadine Rosevear</cp:lastModifiedBy>
  <cp:revision>30</cp:revision>
  <dcterms:created xsi:type="dcterms:W3CDTF">2011-11-22T06:32:42Z</dcterms:created>
  <dcterms:modified xsi:type="dcterms:W3CDTF">2013-11-18T04:16:47Z</dcterms:modified>
</cp:coreProperties>
</file>